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AE1B-40E8-4ED5-B6F1-909E398CE703}" type="datetimeFigureOut">
              <a:rPr lang="zh-CN" altLang="en-US" smtClean="0"/>
              <a:t>2018/9/29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9D9A-78E4-46C9-8B70-9C93919CC2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16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AAE1B-40E8-4ED5-B6F1-909E398CE703}" type="datetimeFigureOut">
              <a:rPr lang="zh-CN" altLang="en-US" smtClean="0"/>
              <a:t>2018/9/29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C9D9A-78E4-46C9-8B70-9C93919CC2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31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26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9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64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67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42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17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46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36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31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58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62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55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6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50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0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24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05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00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64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3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1</cp:revision>
  <dcterms:created xsi:type="dcterms:W3CDTF">2018-09-29T08:45:30Z</dcterms:created>
  <dcterms:modified xsi:type="dcterms:W3CDTF">2018-09-29T08:45:30Z</dcterms:modified>
</cp:coreProperties>
</file>