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1302-F892-46C7-BF45-D1CC57F60044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76B-B015-426B-9CF8-5B776A983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72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91302-F892-46C7-BF45-D1CC57F60044}" type="datetimeFigureOut">
              <a:rPr lang="zh-CN" altLang="en-US" smtClean="0"/>
              <a:t>2019/4/30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F576B-B015-426B-9CF8-5B776A983E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4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0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0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3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5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5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5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09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99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2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1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27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22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81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75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90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2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2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1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82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82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3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14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19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1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5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0813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8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4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8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00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</cp:revision>
  <dcterms:created xsi:type="dcterms:W3CDTF">2019-04-30T08:32:59Z</dcterms:created>
  <dcterms:modified xsi:type="dcterms:W3CDTF">2019-04-30T08:32:59Z</dcterms:modified>
</cp:coreProperties>
</file>