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CB01-81ED-428E-8A66-AACBCB7CA345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F2C2-3852-466F-949F-48DA87999F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01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ACB01-81ED-428E-8A66-AACBCB7CA345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3F2C2-3852-466F-949F-48DA87999F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05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66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07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22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50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46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7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4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14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21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39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96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03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83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26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67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71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1465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6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70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56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23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98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28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1</cp:revision>
  <dcterms:created xsi:type="dcterms:W3CDTF">2018-05-24T05:24:11Z</dcterms:created>
  <dcterms:modified xsi:type="dcterms:W3CDTF">2018-05-24T05:24:11Z</dcterms:modified>
</cp:coreProperties>
</file>